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0040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micro_cor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assets/gradient_ba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2514600"/>
            <a:ext cx="82296" cy="11887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88720" y="2450592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TÍTULO DA AULA</a:t>
            </a:r>
            <a:endParaRPr lang="en-US" sz="4000" dirty="0"/>
          </a:p>
        </p:txBody>
      </p:sp>
      <p:sp>
        <p:nvSpPr>
          <p:cNvPr id="7" name="Text 3"/>
          <p:cNvSpPr/>
          <p:nvPr/>
        </p:nvSpPr>
        <p:spPr>
          <a:xfrm>
            <a:off x="1188720" y="3246120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BFBF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(clique para editar o título da sua apresentação)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1188720" y="416052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40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Nome do Palestrante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1188720" y="470916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0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Instituição / Afiliação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57200" y="6473952"/>
            <a:ext cx="108200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BFBF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15º Congresso Paulista de Infectologia  |  26 a 29 de agosto de 2026  |  Centro de Convenções Frei Caneca  |  São Paulo, SP</a:t>
            </a:r>
            <a:endParaRPr lang="en-US" sz="800" dirty="0"/>
          </a:p>
        </p:txBody>
      </p:sp>
      <p:sp>
        <p:nvSpPr>
          <p:cNvPr id="11" name="Text 7"/>
          <p:cNvSpPr/>
          <p:nvPr/>
        </p:nvSpPr>
        <p:spPr>
          <a:xfrm>
            <a:off x="112772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BFBF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8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113BBEB-0B63-DE50-5FEA-67B2FA3A0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2955" y="510536"/>
            <a:ext cx="4930775" cy="14059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micro_topr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assets/gradient_ba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502920"/>
            <a:ext cx="82296" cy="8686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68680" y="457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Declaração de Conflito de Interesses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868680" y="1600200"/>
            <a:ext cx="9692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40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Prezado(a) palestrante, por favor, declare neste slide possíveis conflitos de interesses relacionados ao tema de sua palestra, tais como vínculos profissionais, honorários recebidos, consultorias, aulas remuneradas, patrocínios ou financiamento de pesquisas.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68680" y="2880360"/>
            <a:ext cx="96926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40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Texto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57200" y="6473952"/>
            <a:ext cx="108200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BFBF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15º Congresso Paulista de Infectologia  |  26 a 29 de agosto de 2026  |  Centro de Convenções Frei Caneca  |  São Paulo, SP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BFBF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D5DC81F-F91B-ECCF-7825-FB2ACD2A1B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7799" y="5746735"/>
            <a:ext cx="2293907" cy="6540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micro_topr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assets/gradient_ba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502920"/>
            <a:ext cx="82296" cy="8686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68680" y="45720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Título</a:t>
            </a:r>
            <a:endParaRPr lang="en-US" sz="3000" dirty="0"/>
          </a:p>
        </p:txBody>
      </p:sp>
      <p:sp>
        <p:nvSpPr>
          <p:cNvPr id="7" name="Text 3"/>
          <p:cNvSpPr/>
          <p:nvPr/>
        </p:nvSpPr>
        <p:spPr>
          <a:xfrm>
            <a:off x="868680" y="1691640"/>
            <a:ext cx="10424160" cy="4434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40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Texto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457200" y="6473952"/>
            <a:ext cx="108200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BFBF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15º Congresso Paulista de Infectologia  |  26 a 29 de agosto de 2026  |  Centro de Convenções Frei Caneca  |  São Paulo, SP</a:t>
            </a:r>
            <a:endParaRPr lang="en-US" sz="800" dirty="0"/>
          </a:p>
        </p:txBody>
      </p:sp>
      <p:sp>
        <p:nvSpPr>
          <p:cNvPr id="9" name="Text 5"/>
          <p:cNvSpPr/>
          <p:nvPr/>
        </p:nvSpPr>
        <p:spPr>
          <a:xfrm>
            <a:off x="112772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BFBF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4909A9E-0615-0DCB-F7C6-DE3F7AD3B8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7799" y="477640"/>
            <a:ext cx="2293907" cy="6540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micro_cor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806440" y="1554480"/>
            <a:ext cx="0" cy="3749040"/>
          </a:xfrm>
          <a:prstGeom prst="line">
            <a:avLst/>
          </a:prstGeom>
          <a:noFill/>
          <a:ln w="15875">
            <a:solidFill>
              <a:srgbClr val="BFBFBF"/>
            </a:solidFill>
            <a:prstDash val="solid"/>
          </a:ln>
        </p:spPr>
      </p:sp>
      <p:pic>
        <p:nvPicPr>
          <p:cNvPr id="6" name="Image 1" descr="assets/gradient_ba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2788920"/>
            <a:ext cx="82296" cy="9601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37960" y="2697480"/>
            <a:ext cx="48463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OBRIGADO(A)</a:t>
            </a:r>
            <a:endParaRPr lang="en-US" sz="3400" dirty="0"/>
          </a:p>
        </p:txBody>
      </p:sp>
      <p:sp>
        <p:nvSpPr>
          <p:cNvPr id="8" name="Text 4"/>
          <p:cNvSpPr/>
          <p:nvPr/>
        </p:nvSpPr>
        <p:spPr>
          <a:xfrm>
            <a:off x="6537960" y="3977640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0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e-mail / perfil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57200" y="6473952"/>
            <a:ext cx="108200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BFBF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15º Congresso Paulista de Infectologia  |  26 a 29 de agosto de 2026  |  Centro de Convenções Frei Caneca  |  São Paulo, SP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BFBF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1963EDD-8B24-841B-3BA3-C21049D447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2788920"/>
            <a:ext cx="4389120" cy="12514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180</Words>
  <Application>Microsoft Office PowerPoint</Application>
  <PresentationFormat>Widescreen</PresentationFormat>
  <Paragraphs>23</Paragraphs>
  <Slides>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6" baseType="lpstr"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Meeting Eventos - Rogéria</cp:lastModifiedBy>
  <cp:revision>2</cp:revision>
  <dcterms:created xsi:type="dcterms:W3CDTF">2026-07-21T18:46:21Z</dcterms:created>
  <dcterms:modified xsi:type="dcterms:W3CDTF">2026-07-21T18:58:21Z</dcterms:modified>
</cp:coreProperties>
</file>